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1" r:id="rId3"/>
    <p:sldId id="258" r:id="rId4"/>
    <p:sldId id="260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69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917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7FE2-A24E-4C57-BCFA-99C6B524E961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7BB2D-336C-48D7-AEA5-894CA4BB4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BB2D-336C-48D7-AEA5-894CA4BB4B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2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4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5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2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65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9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4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5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8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6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19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-5680"/>
            <a:ext cx="5807698" cy="746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749746" cy="5955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69" y="1124743"/>
            <a:ext cx="518117" cy="39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82" y="1454071"/>
            <a:ext cx="4680520" cy="60178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" r="24595" b="41988"/>
          <a:stretch/>
        </p:blipFill>
        <p:spPr>
          <a:xfrm>
            <a:off x="-359470" y="-594156"/>
            <a:ext cx="4847276" cy="43111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8" y="390884"/>
            <a:ext cx="2377243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22" y="884619"/>
            <a:ext cx="3870640" cy="1298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4" y="3470164"/>
            <a:ext cx="1225195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03812"/>
            <a:ext cx="1225195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1" y="4653136"/>
            <a:ext cx="2834406" cy="10240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949280"/>
            <a:ext cx="761937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32251"/>
            <a:ext cx="5334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6" y="908720"/>
            <a:ext cx="1109380" cy="8899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60648"/>
            <a:ext cx="3672408" cy="24741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4230274" cy="13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55" y="-1345840"/>
            <a:ext cx="5768641" cy="7416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34451" r="64168" b="49659"/>
          <a:stretch/>
        </p:blipFill>
        <p:spPr>
          <a:xfrm>
            <a:off x="3059832" y="4841476"/>
            <a:ext cx="899626" cy="10897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57823" r="69067" b="26259"/>
          <a:stretch/>
        </p:blipFill>
        <p:spPr>
          <a:xfrm>
            <a:off x="6588224" y="4839551"/>
            <a:ext cx="877232" cy="10916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4921" r="23995" b="52222"/>
          <a:stretch/>
        </p:blipFill>
        <p:spPr>
          <a:xfrm>
            <a:off x="1259632" y="4965716"/>
            <a:ext cx="970384" cy="881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7" t="57006" r="24460" b="27693"/>
          <a:stretch/>
        </p:blipFill>
        <p:spPr>
          <a:xfrm>
            <a:off x="4716016" y="4841476"/>
            <a:ext cx="895738" cy="10492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1" y="3055763"/>
            <a:ext cx="5448080" cy="21931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6" y="5931233"/>
            <a:ext cx="7223163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" y="-1107504"/>
            <a:ext cx="5028096" cy="6464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37091" r="42858" b="25766"/>
          <a:stretch/>
        </p:blipFill>
        <p:spPr>
          <a:xfrm>
            <a:off x="106940" y="3140968"/>
            <a:ext cx="2394004" cy="2367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3" t="60060" b="18503"/>
          <a:stretch/>
        </p:blipFill>
        <p:spPr>
          <a:xfrm>
            <a:off x="2267888" y="5157192"/>
            <a:ext cx="983636" cy="1315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t="31077" r="34342" b="26202"/>
          <a:stretch/>
        </p:blipFill>
        <p:spPr>
          <a:xfrm>
            <a:off x="6217492" y="3510300"/>
            <a:ext cx="2034073" cy="2929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24356" r="29139" b="45576"/>
          <a:stretch/>
        </p:blipFill>
        <p:spPr>
          <a:xfrm>
            <a:off x="5813876" y="540956"/>
            <a:ext cx="2884580" cy="20620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9" y="2508797"/>
            <a:ext cx="3955977" cy="4327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539668"/>
            <a:ext cx="2109042" cy="4327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82" y="4250486"/>
            <a:ext cx="2066373" cy="4510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82" y="4678913"/>
            <a:ext cx="2011514" cy="4510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76" y="3244729"/>
            <a:ext cx="1907890" cy="12312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55" y="4566126"/>
            <a:ext cx="2419912" cy="4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1" r="25067" b="44980"/>
          <a:stretch/>
        </p:blipFill>
        <p:spPr>
          <a:xfrm>
            <a:off x="611560" y="95250"/>
            <a:ext cx="3474666" cy="2381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29728" r="37814" b="35136"/>
          <a:stretch/>
        </p:blipFill>
        <p:spPr>
          <a:xfrm>
            <a:off x="5652120" y="2177684"/>
            <a:ext cx="2668555" cy="2409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16056" r="21487" b="41972"/>
          <a:stretch/>
        </p:blipFill>
        <p:spPr>
          <a:xfrm>
            <a:off x="504430" y="4005064"/>
            <a:ext cx="2588782" cy="25193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52" y="2321746"/>
            <a:ext cx="761937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29" y="250708"/>
            <a:ext cx="2724687" cy="432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18" y="836712"/>
            <a:ext cx="3791398" cy="12130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65" y="2476928"/>
            <a:ext cx="2724687" cy="4327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05" y="2821566"/>
            <a:ext cx="2523535" cy="12130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28" y="4079582"/>
            <a:ext cx="761937" cy="4937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735380"/>
            <a:ext cx="5126312" cy="4510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186447"/>
            <a:ext cx="5534710" cy="8472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1" y="6277562"/>
            <a:ext cx="761937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-194829"/>
            <a:ext cx="5656000" cy="7272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339752" y="3573016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724128" y="3441170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42385" y="1844824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87" y="1279744"/>
            <a:ext cx="859465" cy="749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1" y="1585506"/>
            <a:ext cx="1913986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57155"/>
            <a:ext cx="1688452" cy="7680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85" y="3066297"/>
            <a:ext cx="1036234" cy="7497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99267"/>
            <a:ext cx="1200813" cy="8594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89000"/>
            <a:ext cx="2139519" cy="7680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55" y="4869159"/>
            <a:ext cx="3297663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05" y="373802"/>
            <a:ext cx="5043264" cy="6484197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890868" y="3861048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524944" y="2420888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92896"/>
            <a:ext cx="1304436" cy="749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7" y="1999160"/>
            <a:ext cx="1225195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71" y="3271908"/>
            <a:ext cx="1127667" cy="7497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8" y="3527918"/>
            <a:ext cx="1456824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4" y="5085184"/>
            <a:ext cx="6290552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2" y="-1395536"/>
            <a:ext cx="7854280" cy="10098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4" y="1052736"/>
            <a:ext cx="1749407" cy="1024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05292"/>
            <a:ext cx="2279715" cy="6948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4" y="4437112"/>
            <a:ext cx="1913986" cy="493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33" y="2676206"/>
            <a:ext cx="3078225" cy="15055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90" y="5301208"/>
            <a:ext cx="2834406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3" b="51973"/>
          <a:stretch/>
        </p:blipFill>
        <p:spPr>
          <a:xfrm>
            <a:off x="8755" y="-1035496"/>
            <a:ext cx="2359090" cy="3293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46939" r="36530" b="22041"/>
          <a:stretch/>
        </p:blipFill>
        <p:spPr>
          <a:xfrm rot="884934">
            <a:off x="72" y="2666416"/>
            <a:ext cx="3275045" cy="2127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30" y="-1467544"/>
            <a:ext cx="5334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30748" r="43002" b="38231"/>
          <a:stretch/>
        </p:blipFill>
        <p:spPr>
          <a:xfrm>
            <a:off x="6300192" y="3501008"/>
            <a:ext cx="1885392" cy="2127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0" y="2284577"/>
            <a:ext cx="2523535" cy="432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8" y="4957676"/>
            <a:ext cx="2109042" cy="4327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54" y="2470489"/>
            <a:ext cx="3066034" cy="493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5517232"/>
            <a:ext cx="2608872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-1395536"/>
            <a:ext cx="5766048" cy="7413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3" y="3298443"/>
            <a:ext cx="6561857" cy="27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11559"/>
            <a:ext cx="4291180" cy="55172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1" y="620688"/>
            <a:ext cx="1913986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0" y="2204962"/>
            <a:ext cx="2834406" cy="493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42" y="1217824"/>
            <a:ext cx="3297663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8" y="3177466"/>
            <a:ext cx="1225195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06" y="2348880"/>
            <a:ext cx="1456824" cy="493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05" y="3675867"/>
            <a:ext cx="1225195" cy="493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434881"/>
            <a:ext cx="1225195" cy="493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80" y="5301208"/>
            <a:ext cx="214561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</Words>
  <Application>Microsoft Office PowerPoint</Application>
  <PresentationFormat>全屏显示(4:3)</PresentationFormat>
  <Paragraphs>1</Paragraphs>
  <Slides>12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Cosmo</dc:creator>
  <cp:lastModifiedBy>Cosmo</cp:lastModifiedBy>
  <cp:revision>38</cp:revision>
  <dcterms:created xsi:type="dcterms:W3CDTF">2018-09-25T11:49:36Z</dcterms:created>
  <dcterms:modified xsi:type="dcterms:W3CDTF">2018-09-29T11:28:14Z</dcterms:modified>
</cp:coreProperties>
</file>